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7" r:id="rId5"/>
    <p:sldId id="278" r:id="rId6"/>
    <p:sldId id="279" r:id="rId7"/>
    <p:sldId id="280" r:id="rId8"/>
    <p:sldId id="262" r:id="rId9"/>
    <p:sldId id="260" r:id="rId10"/>
    <p:sldId id="261" r:id="rId11"/>
    <p:sldId id="263" r:id="rId12"/>
    <p:sldId id="264" r:id="rId13"/>
    <p:sldId id="265" r:id="rId14"/>
    <p:sldId id="270" r:id="rId15"/>
    <p:sldId id="266" r:id="rId16"/>
    <p:sldId id="267" r:id="rId17"/>
    <p:sldId id="268" r:id="rId18"/>
    <p:sldId id="269" r:id="rId19"/>
    <p:sldId id="271" r:id="rId20"/>
    <p:sldId id="272" r:id="rId21"/>
    <p:sldId id="273" r:id="rId22"/>
    <p:sldId id="274" r:id="rId23"/>
    <p:sldId id="275" r:id="rId24"/>
    <p:sldId id="276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7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21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90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7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76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155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72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1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90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80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24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14286-5D1F-4287-AA9B-22107F0E90A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B94E5-2CD0-4055-B20B-23757397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1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15" y="0"/>
            <a:ext cx="10275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Географиялық</a:t>
            </a:r>
            <a:r>
              <a:rPr lang="ru-RU" dirty="0" smtClean="0"/>
              <a:t> </a:t>
            </a:r>
            <a:r>
              <a:rPr lang="ru-RU" dirty="0" err="1" smtClean="0"/>
              <a:t>орны</a:t>
            </a:r>
            <a:r>
              <a:rPr lang="ru-RU" dirty="0" smtClean="0"/>
              <a:t>.</a:t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  </a:t>
            </a:r>
            <a:r>
              <a:rPr lang="ru-RU" dirty="0" err="1" smtClean="0"/>
              <a:t>Қарағанды</a:t>
            </a:r>
            <a:r>
              <a:rPr lang="ru-RU" dirty="0" smtClean="0"/>
              <a:t> </a:t>
            </a:r>
            <a:r>
              <a:rPr lang="ru-RU" dirty="0" err="1" smtClean="0"/>
              <a:t>қаласы</a:t>
            </a:r>
            <a:r>
              <a:rPr lang="ru-RU" dirty="0" smtClean="0"/>
              <a:t> </a:t>
            </a:r>
            <a:r>
              <a:rPr lang="ru-RU" dirty="0" err="1" smtClean="0"/>
              <a:t>Қазақстанның</a:t>
            </a:r>
            <a:r>
              <a:rPr lang="ru-RU" dirty="0" smtClean="0"/>
              <a:t> </a:t>
            </a:r>
            <a:r>
              <a:rPr lang="ru-RU" dirty="0" err="1" smtClean="0"/>
              <a:t>орталық</a:t>
            </a:r>
            <a:r>
              <a:rPr lang="ru-RU" dirty="0" smtClean="0"/>
              <a:t> </a:t>
            </a:r>
            <a:r>
              <a:rPr lang="ru-RU" dirty="0" err="1" smtClean="0"/>
              <a:t>бөлігінде</a:t>
            </a:r>
            <a:r>
              <a:rPr lang="ru-RU" dirty="0" smtClean="0"/>
              <a:t>, </a:t>
            </a:r>
            <a:r>
              <a:rPr lang="ru-RU" dirty="0" err="1" smtClean="0"/>
              <a:t>солтүстік-шығысында</a:t>
            </a:r>
            <a:r>
              <a:rPr lang="ru-RU" dirty="0" smtClean="0"/>
              <a:t> </a:t>
            </a:r>
            <a:r>
              <a:rPr lang="ru-RU" dirty="0" err="1" smtClean="0"/>
              <a:t>орналасқан</a:t>
            </a:r>
            <a:r>
              <a:rPr lang="ru-RU" dirty="0" smtClean="0"/>
              <a:t>. </a:t>
            </a:r>
            <a:r>
              <a:rPr lang="ru-RU" dirty="0" err="1"/>
              <a:t>Ш</a:t>
            </a:r>
            <a:r>
              <a:rPr lang="ru-RU" dirty="0" err="1" smtClean="0"/>
              <a:t>амамен</a:t>
            </a:r>
            <a:r>
              <a:rPr lang="ru-RU" dirty="0" smtClean="0"/>
              <a:t> 550 </a:t>
            </a:r>
            <a:r>
              <a:rPr lang="ru-RU" dirty="0" err="1" smtClean="0"/>
              <a:t>шаршы</a:t>
            </a:r>
            <a:r>
              <a:rPr lang="ru-RU" dirty="0" smtClean="0"/>
              <a:t> км </a:t>
            </a:r>
            <a:r>
              <a:rPr lang="ru-RU" dirty="0" err="1" smtClean="0"/>
              <a:t>аумақты</a:t>
            </a:r>
            <a:r>
              <a:rPr lang="ru-RU" dirty="0" smtClean="0"/>
              <a:t> </a:t>
            </a:r>
            <a:r>
              <a:rPr lang="ru-RU" dirty="0" err="1" smtClean="0"/>
              <a:t>қамтиды</a:t>
            </a:r>
            <a:r>
              <a:rPr lang="ru-RU" dirty="0" smtClean="0"/>
              <a:t>. </a:t>
            </a:r>
            <a:r>
              <a:rPr lang="ru-RU" dirty="0" err="1" smtClean="0"/>
              <a:t>Қазақ</a:t>
            </a:r>
            <a:r>
              <a:rPr lang="ru-RU" dirty="0" smtClean="0"/>
              <a:t> </a:t>
            </a:r>
            <a:r>
              <a:rPr lang="ru-RU" dirty="0" err="1" smtClean="0"/>
              <a:t>стилінде</a:t>
            </a:r>
            <a:r>
              <a:rPr lang="ru-RU" dirty="0" smtClean="0"/>
              <a:t>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атауы</a:t>
            </a:r>
            <a:r>
              <a:rPr lang="ru-RU" dirty="0" smtClean="0"/>
              <a:t> «</a:t>
            </a:r>
            <a:r>
              <a:rPr lang="ru-RU" dirty="0" err="1" smtClean="0"/>
              <a:t>Қарағанды</a:t>
            </a:r>
            <a:r>
              <a:rPr lang="ru-RU" dirty="0" smtClean="0"/>
              <a:t>»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 smtClean="0"/>
              <a:t>қала</a:t>
            </a:r>
            <a:r>
              <a:rPr lang="ru-RU" dirty="0" smtClean="0"/>
              <a:t> - </a:t>
            </a:r>
            <a:r>
              <a:rPr lang="ru-RU" dirty="0" err="1" smtClean="0"/>
              <a:t>Қарағанды</a:t>
            </a:r>
            <a:r>
              <a:rPr lang="ru-RU" dirty="0" smtClean="0"/>
              <a:t> </a:t>
            </a:r>
            <a:r>
              <a:rPr lang="ru-RU" dirty="0" err="1" smtClean="0"/>
              <a:t>облысының</a:t>
            </a:r>
            <a:r>
              <a:rPr lang="ru-RU" dirty="0" smtClean="0"/>
              <a:t> </a:t>
            </a:r>
            <a:r>
              <a:rPr lang="ru-RU" dirty="0" err="1" smtClean="0"/>
              <a:t>әкімшілік</a:t>
            </a:r>
            <a:r>
              <a:rPr lang="ru-RU" dirty="0" smtClean="0"/>
              <a:t> </a:t>
            </a:r>
            <a:r>
              <a:rPr lang="ru-RU" dirty="0" err="1" smtClean="0"/>
              <a:t>орталығы</a:t>
            </a:r>
            <a:r>
              <a:rPr lang="ru-RU" dirty="0" smtClean="0"/>
              <a:t>.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</a:t>
            </a:r>
            <a:r>
              <a:rPr lang="ru-RU" dirty="0" smtClean="0"/>
              <a:t> - </a:t>
            </a:r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 smtClean="0"/>
              <a:t>аймақтың</a:t>
            </a:r>
            <a:r>
              <a:rPr lang="ru-RU" dirty="0" smtClean="0"/>
              <a:t> </a:t>
            </a:r>
            <a:r>
              <a:rPr lang="ru-RU" dirty="0" err="1" smtClean="0"/>
              <a:t>мәдени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өндірістік</a:t>
            </a:r>
            <a:r>
              <a:rPr lang="ru-RU" dirty="0" smtClean="0"/>
              <a:t> </a:t>
            </a:r>
            <a:r>
              <a:rPr lang="ru-RU" dirty="0" err="1" smtClean="0"/>
              <a:t>орталығы</a:t>
            </a:r>
            <a:r>
              <a:rPr lang="ru-RU" dirty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37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855" y="-78220"/>
            <a:ext cx="10515600" cy="1325563"/>
          </a:xfrm>
        </p:spPr>
        <p:txBody>
          <a:bodyPr>
            <a:normAutofit/>
          </a:bodyPr>
          <a:lstStyle/>
          <a:p>
            <a:r>
              <a:rPr lang="kk-KZ" sz="2400" dirty="0" smtClean="0"/>
              <a:t>Қарағанды қаласының бас жоспары</a:t>
            </a:r>
            <a:endParaRPr lang="en-US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958" y="112183"/>
            <a:ext cx="4410084" cy="6240270"/>
          </a:xfrm>
        </p:spPr>
      </p:pic>
    </p:spTree>
    <p:extLst>
      <p:ext uri="{BB962C8B-B14F-4D97-AF65-F5344CB8AC3E}">
        <p14:creationId xmlns:p14="http://schemas.microsoft.com/office/powerpoint/2010/main" val="270407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7463" y="5710989"/>
            <a:ext cx="10515600" cy="1325563"/>
          </a:xfrm>
        </p:spPr>
        <p:txBody>
          <a:bodyPr>
            <a:normAutofit/>
          </a:bodyPr>
          <a:lstStyle/>
          <a:p>
            <a:r>
              <a:rPr lang="ru-RU" sz="3500" dirty="0" smtClean="0"/>
              <a:t>Сары Арка </a:t>
            </a:r>
            <a:r>
              <a:rPr lang="ru-RU" sz="3500" dirty="0" err="1" smtClean="0"/>
              <a:t>кеше</a:t>
            </a:r>
            <a:r>
              <a:rPr lang="kk-KZ" sz="3500" dirty="0" smtClean="0"/>
              <a:t>ні</a:t>
            </a:r>
            <a:endParaRPr lang="en-US" sz="35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63" y="0"/>
            <a:ext cx="10443411" cy="586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05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0579" y="5823284"/>
            <a:ext cx="10515600" cy="1325563"/>
          </a:xfrm>
        </p:spPr>
        <p:txBody>
          <a:bodyPr>
            <a:normAutofit/>
          </a:bodyPr>
          <a:lstStyle/>
          <a:p>
            <a:r>
              <a:rPr lang="ru-RU" sz="3800" b="1" dirty="0" smtClean="0"/>
              <a:t>298</a:t>
            </a:r>
            <a:r>
              <a:rPr lang="ru-RU" sz="3800" b="1" dirty="0"/>
              <a:t> 750 </a:t>
            </a:r>
            <a:r>
              <a:rPr lang="ru-RU" sz="3800" dirty="0"/>
              <a:t>₸</a:t>
            </a:r>
            <a:r>
              <a:rPr lang="ru-RU" sz="3800" b="1" dirty="0"/>
              <a:t> за </a:t>
            </a:r>
            <a:r>
              <a:rPr lang="ru-RU" sz="3800" b="1" dirty="0" smtClean="0"/>
              <a:t>м² </a:t>
            </a:r>
            <a:r>
              <a:rPr lang="ru-RU" sz="3800" b="1" dirty="0" err="1" smtClean="0"/>
              <a:t>бастап</a:t>
            </a:r>
            <a:endParaRPr lang="en-US" sz="3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66" y="0"/>
            <a:ext cx="10362099" cy="5823284"/>
          </a:xfrm>
        </p:spPr>
      </p:pic>
    </p:spTree>
    <p:extLst>
      <p:ext uri="{BB962C8B-B14F-4D97-AF65-F5344CB8AC3E}">
        <p14:creationId xmlns:p14="http://schemas.microsoft.com/office/powerpoint/2010/main" val="396232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62526"/>
            <a:ext cx="10515600" cy="5214437"/>
          </a:xfrm>
        </p:spPr>
        <p:txBody>
          <a:bodyPr>
            <a:normAutofit/>
          </a:bodyPr>
          <a:lstStyle/>
          <a:p>
            <a:r>
              <a:rPr lang="ru-RU" dirty="0" err="1"/>
              <a:t>Үйдің</a:t>
            </a:r>
            <a:r>
              <a:rPr lang="ru-RU" dirty="0"/>
              <a:t> </a:t>
            </a:r>
            <a:r>
              <a:rPr lang="ru-RU" dirty="0" err="1"/>
              <a:t>сипаттамасы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жері</a:t>
            </a:r>
            <a:endParaRPr lang="ru-RU" dirty="0"/>
          </a:p>
          <a:p>
            <a:r>
              <a:rPr lang="ru-RU" dirty="0" err="1"/>
              <a:t>Аумақ</a:t>
            </a:r>
            <a:r>
              <a:rPr lang="ru-RU" dirty="0"/>
              <a:t> </a:t>
            </a:r>
            <a:r>
              <a:rPr lang="ru-RU" dirty="0" err="1"/>
              <a:t>қазірдің</a:t>
            </a:r>
            <a:r>
              <a:rPr lang="ru-RU" dirty="0"/>
              <a:t> </a:t>
            </a:r>
            <a:r>
              <a:rPr lang="ru-RU" dirty="0" err="1"/>
              <a:t>өзінде</a:t>
            </a:r>
            <a:r>
              <a:rPr lang="ru-RU" dirty="0"/>
              <a:t> </a:t>
            </a:r>
            <a:r>
              <a:rPr lang="ru-RU" dirty="0" err="1"/>
              <a:t>дамыған</a:t>
            </a:r>
            <a:r>
              <a:rPr lang="ru-RU" dirty="0"/>
              <a:t>, бар </a:t>
            </a:r>
            <a:r>
              <a:rPr lang="ru-RU" dirty="0" err="1"/>
              <a:t>инфрақұрылым</a:t>
            </a:r>
            <a:r>
              <a:rPr lang="ru-RU" dirty="0"/>
              <a:t> - </a:t>
            </a:r>
            <a:r>
              <a:rPr lang="ru-RU" dirty="0" err="1"/>
              <a:t>жақын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Жеңістің</a:t>
            </a:r>
            <a:r>
              <a:rPr lang="ru-RU" dirty="0"/>
              <a:t> 60 </a:t>
            </a:r>
            <a:r>
              <a:rPr lang="ru-RU" dirty="0" err="1"/>
              <a:t>жылдығына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саябақ</a:t>
            </a:r>
            <a:r>
              <a:rPr lang="ru-RU" dirty="0"/>
              <a:t>, </a:t>
            </a:r>
            <a:r>
              <a:rPr lang="ru-RU" dirty="0" err="1"/>
              <a:t>мектептер</a:t>
            </a:r>
            <a:r>
              <a:rPr lang="ru-RU" dirty="0"/>
              <a:t>, </a:t>
            </a:r>
            <a:r>
              <a:rPr lang="ru-RU" dirty="0" err="1"/>
              <a:t>дүкендер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 smtClean="0"/>
              <a:t>нысандары</a:t>
            </a:r>
            <a:r>
              <a:rPr lang="ru-RU" dirty="0" smtClean="0"/>
              <a:t> </a:t>
            </a:r>
            <a:r>
              <a:rPr lang="ru-RU" dirty="0" err="1"/>
              <a:t>орналасқан</a:t>
            </a:r>
            <a:r>
              <a:rPr lang="ru-RU" dirty="0"/>
              <a:t>. ЖК </a:t>
            </a:r>
            <a:r>
              <a:rPr lang="ru-RU" dirty="0" err="1"/>
              <a:t>аумағы</a:t>
            </a:r>
            <a:r>
              <a:rPr lang="ru-RU" dirty="0"/>
              <a:t> </a:t>
            </a:r>
            <a:r>
              <a:rPr lang="ru-RU" dirty="0" err="1"/>
              <a:t>абаттандырылып</a:t>
            </a:r>
            <a:r>
              <a:rPr lang="ru-RU" dirty="0"/>
              <a:t>, </a:t>
            </a:r>
            <a:r>
              <a:rPr lang="ru-RU" dirty="0" err="1"/>
              <a:t>жарықтандырылған</a:t>
            </a:r>
            <a:r>
              <a:rPr lang="ru-RU" dirty="0"/>
              <a:t>, </a:t>
            </a:r>
            <a:r>
              <a:rPr lang="ru-RU" dirty="0" err="1"/>
              <a:t>жерасты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қонақ</a:t>
            </a:r>
            <a:r>
              <a:rPr lang="ru-RU" dirty="0"/>
              <a:t> </a:t>
            </a:r>
            <a:r>
              <a:rPr lang="ru-RU" dirty="0" err="1"/>
              <a:t>үйлер</a:t>
            </a:r>
            <a:r>
              <a:rPr lang="ru-RU" dirty="0"/>
              <a:t> </a:t>
            </a:r>
            <a:r>
              <a:rPr lang="ru-RU" dirty="0" err="1"/>
              <a:t>тұрағы</a:t>
            </a:r>
            <a:r>
              <a:rPr lang="ru-RU" dirty="0"/>
              <a:t> бар. 16 </a:t>
            </a:r>
            <a:r>
              <a:rPr lang="ru-RU" dirty="0" err="1"/>
              <a:t>және</a:t>
            </a:r>
            <a:r>
              <a:rPr lang="ru-RU" dirty="0"/>
              <a:t> 7-қабаттардағы </a:t>
            </a:r>
            <a:r>
              <a:rPr lang="ru-RU" dirty="0" err="1"/>
              <a:t>тірек</a:t>
            </a:r>
            <a:r>
              <a:rPr lang="ru-RU" dirty="0"/>
              <a:t> </a:t>
            </a:r>
            <a:r>
              <a:rPr lang="ru-RU" dirty="0" err="1"/>
              <a:t>ғимараттар</a:t>
            </a:r>
            <a:r>
              <a:rPr lang="ru-RU" dirty="0"/>
              <a:t> </a:t>
            </a:r>
            <a:r>
              <a:rPr lang="ru-RU" dirty="0" err="1"/>
              <a:t>кірпіштен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оқшаулаумен</a:t>
            </a:r>
            <a:r>
              <a:rPr lang="ru-RU" dirty="0"/>
              <a:t> </a:t>
            </a:r>
            <a:r>
              <a:rPr lang="ru-RU" dirty="0" err="1"/>
              <a:t>аяқталған</a:t>
            </a:r>
            <a:r>
              <a:rPr lang="ru-RU" dirty="0"/>
              <a:t> газ </a:t>
            </a:r>
            <a:r>
              <a:rPr lang="ru-RU" dirty="0" err="1"/>
              <a:t>блоктарынан</a:t>
            </a:r>
            <a:r>
              <a:rPr lang="ru-RU" dirty="0"/>
              <a:t> </a:t>
            </a:r>
            <a:r>
              <a:rPr lang="ru-RU" dirty="0" err="1"/>
              <a:t>монолитті</a:t>
            </a:r>
            <a:r>
              <a:rPr lang="ru-RU" dirty="0"/>
              <a:t> </a:t>
            </a:r>
            <a:r>
              <a:rPr lang="ru-RU" dirty="0" err="1"/>
              <a:t>жақтау</a:t>
            </a:r>
            <a:r>
              <a:rPr lang="ru-RU" dirty="0"/>
              <a:t> </a:t>
            </a:r>
            <a:r>
              <a:rPr lang="ru-RU" dirty="0" err="1"/>
              <a:t>технологиясын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салынды</a:t>
            </a:r>
            <a:r>
              <a:rPr lang="ru-RU" dirty="0"/>
              <a:t>. </a:t>
            </a:r>
            <a:r>
              <a:rPr lang="ru-RU" dirty="0" err="1"/>
              <a:t>Үйдің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қабатында</a:t>
            </a:r>
            <a:r>
              <a:rPr lang="ru-RU" dirty="0"/>
              <a:t> </a:t>
            </a:r>
            <a:r>
              <a:rPr lang="ru-RU" dirty="0" err="1"/>
              <a:t>жақсы</a:t>
            </a:r>
            <a:r>
              <a:rPr lang="ru-RU" dirty="0"/>
              <a:t> </a:t>
            </a:r>
            <a:r>
              <a:rPr lang="ru-RU" dirty="0" err="1"/>
              <a:t>жарықтандырылған</a:t>
            </a:r>
            <a:r>
              <a:rPr lang="ru-RU" dirty="0"/>
              <a:t>, </a:t>
            </a:r>
            <a:r>
              <a:rPr lang="ru-RU" dirty="0" err="1"/>
              <a:t>терезелері</a:t>
            </a:r>
            <a:r>
              <a:rPr lang="ru-RU" dirty="0"/>
              <a:t> мен </a:t>
            </a:r>
            <a:r>
              <a:rPr lang="ru-RU" dirty="0" err="1"/>
              <a:t>желдеткіші</a:t>
            </a:r>
            <a:r>
              <a:rPr lang="ru-RU" dirty="0"/>
              <a:t> бар </a:t>
            </a:r>
            <a:r>
              <a:rPr lang="ru-RU" dirty="0" err="1"/>
              <a:t>кеңселер</a:t>
            </a:r>
            <a:r>
              <a:rPr lang="ru-RU" dirty="0"/>
              <a:t> бар, ал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қабатында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коммерциялық</a:t>
            </a:r>
            <a:r>
              <a:rPr lang="ru-RU" dirty="0"/>
              <a:t> </a:t>
            </a:r>
            <a:r>
              <a:rPr lang="ru-RU" dirty="0" err="1" smtClean="0"/>
              <a:t>бөлмел</a:t>
            </a:r>
            <a:r>
              <a:rPr lang="kk-KZ" dirty="0" smtClean="0"/>
              <a:t>ері</a:t>
            </a:r>
            <a:r>
              <a:rPr lang="ru-RU" dirty="0" smtClean="0"/>
              <a:t> </a:t>
            </a:r>
            <a:r>
              <a:rPr lang="ru-RU" dirty="0"/>
              <a:t>бар.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8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49179"/>
            <a:ext cx="10515600" cy="5727784"/>
          </a:xfrm>
        </p:spPr>
        <p:txBody>
          <a:bodyPr>
            <a:normAutofit/>
          </a:bodyPr>
          <a:lstStyle/>
          <a:p>
            <a:r>
              <a:rPr lang="ru-RU" dirty="0" err="1"/>
              <a:t>Пәтер</a:t>
            </a:r>
            <a:r>
              <a:rPr lang="ru-RU" dirty="0"/>
              <a:t> </a:t>
            </a:r>
            <a:r>
              <a:rPr lang="ru-RU" dirty="0" err="1" smtClean="0"/>
              <a:t>сипаттамасы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/>
              <a:t>Еркін</a:t>
            </a:r>
            <a:r>
              <a:rPr lang="ru-RU" dirty="0"/>
              <a:t> </a:t>
            </a:r>
            <a:r>
              <a:rPr lang="ru-RU" dirty="0" err="1"/>
              <a:t>жоспарлау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жоба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пәтер</a:t>
            </a:r>
            <a:r>
              <a:rPr lang="ru-RU" dirty="0"/>
              <a:t> </a:t>
            </a:r>
            <a:r>
              <a:rPr lang="ru-RU" dirty="0" err="1"/>
              <a:t>орындалған</a:t>
            </a:r>
            <a:r>
              <a:rPr lang="ru-RU" dirty="0"/>
              <a:t>,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 </a:t>
            </a:r>
            <a:r>
              <a:rPr lang="ru-RU" dirty="0" err="1"/>
              <a:t>алаңын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алуға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 smtClean="0"/>
              <a:t>:</a:t>
            </a:r>
          </a:p>
          <a:p>
            <a:r>
              <a:rPr lang="ru-RU" dirty="0" smtClean="0"/>
              <a:t>еден-бетон </a:t>
            </a:r>
            <a:r>
              <a:rPr lang="ru-RU" dirty="0"/>
              <a:t>керме</a:t>
            </a:r>
            <a:r>
              <a:rPr lang="ru-RU" dirty="0" smtClean="0"/>
              <a:t>; </a:t>
            </a:r>
            <a:r>
              <a:rPr lang="ru-RU" dirty="0" err="1" smtClean="0"/>
              <a:t>пластикалық</a:t>
            </a:r>
            <a:r>
              <a:rPr lang="ru-RU" dirty="0" smtClean="0"/>
              <a:t> </a:t>
            </a:r>
            <a:r>
              <a:rPr lang="ru-RU" dirty="0" err="1"/>
              <a:t>терезелер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кіру</a:t>
            </a:r>
            <a:r>
              <a:rPr lang="ru-RU" dirty="0"/>
              <a:t> </a:t>
            </a:r>
            <a:r>
              <a:rPr lang="ru-RU" dirty="0" err="1"/>
              <a:t>есігі</a:t>
            </a:r>
            <a:r>
              <a:rPr lang="ru-RU" dirty="0" smtClean="0"/>
              <a:t>; </a:t>
            </a:r>
            <a:r>
              <a:rPr lang="ru-RU" dirty="0" err="1" smtClean="0"/>
              <a:t>шыныланған</a:t>
            </a:r>
            <a:r>
              <a:rPr lang="ru-RU" dirty="0" smtClean="0"/>
              <a:t> </a:t>
            </a:r>
            <a:r>
              <a:rPr lang="ru-RU" dirty="0" err="1"/>
              <a:t>балкон;электр</a:t>
            </a:r>
            <a:r>
              <a:rPr lang="ru-RU" dirty="0"/>
              <a:t> </a:t>
            </a:r>
            <a:r>
              <a:rPr lang="ru-RU" dirty="0" err="1"/>
              <a:t>сымдары</a:t>
            </a:r>
            <a:r>
              <a:rPr lang="ru-RU" dirty="0"/>
              <a:t> мен </a:t>
            </a:r>
            <a:r>
              <a:rPr lang="ru-RU" dirty="0" err="1"/>
              <a:t>батареялары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Төбелер</a:t>
            </a:r>
            <a:r>
              <a:rPr lang="ru-RU" dirty="0" smtClean="0"/>
              <a:t> </a:t>
            </a:r>
            <a:r>
              <a:rPr lang="ru-RU" dirty="0"/>
              <a:t>2,7 метр. </a:t>
            </a:r>
            <a:r>
              <a:rPr lang="ru-RU" dirty="0" err="1"/>
              <a:t>Пәтерлердің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ерекшелігі-үлкен</a:t>
            </a:r>
            <a:r>
              <a:rPr lang="ru-RU" dirty="0"/>
              <a:t> ас </a:t>
            </a:r>
            <a:r>
              <a:rPr lang="ru-RU" dirty="0" err="1"/>
              <a:t>үй</a:t>
            </a:r>
            <a:r>
              <a:rPr lang="ru-RU" dirty="0"/>
              <a:t>, </a:t>
            </a:r>
            <a:r>
              <a:rPr lang="ru-RU" dirty="0" err="1"/>
              <a:t>қойманың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гардеробтың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1 </a:t>
            </a:r>
            <a:r>
              <a:rPr lang="ru-RU" dirty="0"/>
              <a:t>кезек-2010 </a:t>
            </a:r>
            <a:r>
              <a:rPr lang="ru-RU" dirty="0" err="1"/>
              <a:t>жылдың</a:t>
            </a:r>
            <a:r>
              <a:rPr lang="ru-RU" dirty="0"/>
              <a:t> 4 </a:t>
            </a:r>
            <a:r>
              <a:rPr lang="ru-RU" dirty="0" err="1"/>
              <a:t>тоқсанында</a:t>
            </a:r>
            <a:r>
              <a:rPr lang="ru-RU" dirty="0"/>
              <a:t> </a:t>
            </a:r>
            <a:r>
              <a:rPr lang="ru-RU" dirty="0" err="1"/>
              <a:t>пайдалануға</a:t>
            </a:r>
            <a:r>
              <a:rPr lang="ru-RU" dirty="0"/>
              <a:t> </a:t>
            </a:r>
            <a:r>
              <a:rPr lang="ru-RU" dirty="0" err="1"/>
              <a:t>берілді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2 </a:t>
            </a:r>
            <a:r>
              <a:rPr lang="ru-RU" dirty="0" err="1"/>
              <a:t>кезек</a:t>
            </a:r>
            <a:r>
              <a:rPr lang="ru-RU" dirty="0"/>
              <a:t> — 2016 </a:t>
            </a:r>
            <a:r>
              <a:rPr lang="ru-RU" dirty="0" err="1"/>
              <a:t>жылдың</a:t>
            </a:r>
            <a:r>
              <a:rPr lang="ru-RU" dirty="0"/>
              <a:t> 4 </a:t>
            </a:r>
            <a:r>
              <a:rPr lang="ru-RU" dirty="0" err="1"/>
              <a:t>тоқсанында</a:t>
            </a:r>
            <a:r>
              <a:rPr lang="ru-RU" dirty="0"/>
              <a:t> </a:t>
            </a:r>
            <a:r>
              <a:rPr lang="ru-RU" dirty="0" err="1"/>
              <a:t>пайдалануға</a:t>
            </a:r>
            <a:r>
              <a:rPr lang="ru-RU" dirty="0"/>
              <a:t> </a:t>
            </a:r>
            <a:r>
              <a:rPr lang="ru-RU" dirty="0" err="1"/>
              <a:t>берілді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43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1337" y="2707273"/>
            <a:ext cx="10515600" cy="1325563"/>
          </a:xfrm>
        </p:spPr>
        <p:txBody>
          <a:bodyPr/>
          <a:lstStyle/>
          <a:p>
            <a:pPr algn="ctr"/>
            <a:r>
              <a:rPr lang="ru-RU" dirty="0" err="1" smtClean="0"/>
              <a:t>Қарағанды</a:t>
            </a:r>
            <a:r>
              <a:rPr lang="ru-RU" dirty="0"/>
              <a:t> </a:t>
            </a:r>
            <a:r>
              <a:rPr lang="ru-RU" smtClean="0"/>
              <a:t>қаласының</a:t>
            </a:r>
            <a:r>
              <a:rPr lang="ru-RU" dirty="0" smtClean="0"/>
              <a:t> </a:t>
            </a:r>
            <a:r>
              <a:rPr lang="ru-RU" dirty="0" err="1" smtClean="0"/>
              <a:t>Британдық</a:t>
            </a:r>
            <a:r>
              <a:rPr lang="ru-RU" dirty="0" smtClean="0"/>
              <a:t> </a:t>
            </a:r>
            <a:r>
              <a:rPr lang="ru-RU" dirty="0" err="1" smtClean="0"/>
              <a:t>жайлы</a:t>
            </a:r>
            <a:r>
              <a:rPr lang="kk-KZ" dirty="0" smtClean="0"/>
              <a:t>лы</a:t>
            </a:r>
            <a:r>
              <a:rPr lang="ru-RU" dirty="0" smtClean="0"/>
              <a:t> квартал </a:t>
            </a:r>
            <a:r>
              <a:rPr lang="ru-RU" dirty="0" err="1" smtClean="0"/>
              <a:t>кешені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88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2675" y="5966980"/>
            <a:ext cx="10515600" cy="89102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м.кв</a:t>
            </a:r>
            <a:r>
              <a:rPr lang="ru-RU" sz="2800" dirty="0" smtClean="0"/>
              <a:t> 218 </a:t>
            </a:r>
            <a:r>
              <a:rPr lang="ru-RU" sz="2800" dirty="0"/>
              <a:t>000 </a:t>
            </a:r>
            <a:r>
              <a:rPr lang="en-US" sz="2800" dirty="0"/>
              <a:t>₸(≈ $ 570</a:t>
            </a:r>
            <a:r>
              <a:rPr lang="en-US" sz="2800" dirty="0" smtClean="0"/>
              <a:t>)</a:t>
            </a:r>
            <a:r>
              <a:rPr lang="kk-KZ" sz="2800" dirty="0" smtClean="0"/>
              <a:t> бастап</a:t>
            </a:r>
            <a:endParaRPr lang="en-US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5397"/>
            <a:ext cx="12192000" cy="5083531"/>
          </a:xfrm>
        </p:spPr>
      </p:pic>
    </p:spTree>
    <p:extLst>
      <p:ext uri="{BB962C8B-B14F-4D97-AF65-F5344CB8AC3E}">
        <p14:creationId xmlns:p14="http://schemas.microsoft.com/office/powerpoint/2010/main" val="66123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294" y="11525"/>
            <a:ext cx="8919411" cy="6846475"/>
          </a:xfrm>
        </p:spPr>
      </p:pic>
    </p:spTree>
    <p:extLst>
      <p:ext uri="{BB962C8B-B14F-4D97-AF65-F5344CB8AC3E}">
        <p14:creationId xmlns:p14="http://schemas.microsoft.com/office/powerpoint/2010/main" val="186627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000" y="1819078"/>
            <a:ext cx="10515600" cy="5503195"/>
          </a:xfrm>
        </p:spPr>
        <p:txBody>
          <a:bodyPr/>
          <a:lstStyle/>
          <a:p>
            <a:pPr algn="just"/>
            <a:r>
              <a:rPr lang="ru-RU" dirty="0" smtClean="0"/>
              <a:t>"</a:t>
            </a:r>
            <a:r>
              <a:rPr lang="ru-RU" dirty="0" err="1" smtClean="0"/>
              <a:t>Британдық</a:t>
            </a:r>
            <a:r>
              <a:rPr lang="ru-RU" dirty="0" smtClean="0"/>
              <a:t> </a:t>
            </a:r>
            <a:r>
              <a:rPr lang="ru-RU" dirty="0" err="1"/>
              <a:t>жайлы</a:t>
            </a:r>
            <a:r>
              <a:rPr lang="ru-RU" dirty="0"/>
              <a:t> </a:t>
            </a:r>
            <a:r>
              <a:rPr lang="ru-RU" dirty="0" smtClean="0"/>
              <a:t>кварталы" </a:t>
            </a:r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кешені</a:t>
            </a:r>
            <a:r>
              <a:rPr lang="ru-RU" dirty="0"/>
              <a:t> – Лондон </a:t>
            </a:r>
            <a:r>
              <a:rPr lang="ru-RU" dirty="0" err="1"/>
              <a:t>викториан</a:t>
            </a:r>
            <a:r>
              <a:rPr lang="ru-RU" dirty="0"/>
              <a:t> </a:t>
            </a:r>
            <a:r>
              <a:rPr lang="ru-RU" dirty="0" err="1"/>
              <a:t>дәуіріндегі</a:t>
            </a:r>
            <a:r>
              <a:rPr lang="ru-RU" dirty="0"/>
              <a:t> </a:t>
            </a:r>
            <a:r>
              <a:rPr lang="ru-RU" dirty="0" err="1"/>
              <a:t>үйлер</a:t>
            </a:r>
            <a:r>
              <a:rPr lang="ru-RU" dirty="0"/>
              <a:t> </a:t>
            </a:r>
            <a:r>
              <a:rPr lang="ru-RU" dirty="0" err="1"/>
              <a:t>стилінде</a:t>
            </a:r>
            <a:r>
              <a:rPr lang="ru-RU" dirty="0"/>
              <a:t> </a:t>
            </a:r>
            <a:r>
              <a:rPr lang="ru-RU" dirty="0" err="1"/>
              <a:t>жобаланған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тез </a:t>
            </a:r>
            <a:r>
              <a:rPr lang="ru-RU" dirty="0" err="1"/>
              <a:t>дамып</a:t>
            </a:r>
            <a:r>
              <a:rPr lang="ru-RU" dirty="0"/>
              <a:t> </a:t>
            </a:r>
            <a:r>
              <a:rPr lang="ru-RU" dirty="0" err="1"/>
              <a:t>келе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шағын</a:t>
            </a:r>
            <a:r>
              <a:rPr lang="ru-RU" dirty="0"/>
              <a:t> </a:t>
            </a:r>
            <a:r>
              <a:rPr lang="ru-RU" dirty="0" err="1"/>
              <a:t>ауданда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қабатты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секциялы</a:t>
            </a:r>
            <a:r>
              <a:rPr lang="ru-RU" dirty="0"/>
              <a:t> </a:t>
            </a:r>
            <a:r>
              <a:rPr lang="ru-RU" dirty="0" err="1"/>
              <a:t>ғимарат</a:t>
            </a:r>
            <a:r>
              <a:rPr lang="ru-RU" dirty="0" smtClean="0"/>
              <a:t>. </a:t>
            </a:r>
            <a:r>
              <a:rPr lang="ru-RU" dirty="0" err="1" smtClean="0"/>
              <a:t>Жаңа</a:t>
            </a:r>
            <a:r>
              <a:rPr lang="ru-RU" dirty="0" smtClean="0"/>
              <a:t> </a:t>
            </a:r>
            <a:r>
              <a:rPr lang="ru-RU" dirty="0" err="1"/>
              <a:t>құрылыстың</a:t>
            </a:r>
            <a:r>
              <a:rPr lang="ru-RU" dirty="0"/>
              <a:t> </a:t>
            </a:r>
            <a:r>
              <a:rPr lang="ru-RU" dirty="0" err="1"/>
              <a:t>орналасу</a:t>
            </a:r>
            <a:r>
              <a:rPr lang="ru-RU" dirty="0"/>
              <a:t> </a:t>
            </a:r>
            <a:r>
              <a:rPr lang="ru-RU" dirty="0" err="1" smtClean="0"/>
              <a:t>ерекшеліктері</a:t>
            </a:r>
            <a:r>
              <a:rPr lang="ru-RU" dirty="0" smtClean="0"/>
              <a:t> "</a:t>
            </a:r>
            <a:r>
              <a:rPr lang="ru-RU" dirty="0"/>
              <a:t>Британский комфортный квартал" ТК </a:t>
            </a:r>
            <a:r>
              <a:rPr lang="ru-RU" dirty="0" err="1"/>
              <a:t>Қарағандыда</a:t>
            </a:r>
            <a:r>
              <a:rPr lang="ru-RU" dirty="0"/>
              <a:t> Республика </a:t>
            </a:r>
            <a:r>
              <a:rPr lang="ru-RU" dirty="0" err="1"/>
              <a:t>даңғылындағы</a:t>
            </a:r>
            <a:r>
              <a:rPr lang="ru-RU" dirty="0"/>
              <a:t> Оазис </a:t>
            </a:r>
            <a:r>
              <a:rPr lang="ru-RU" dirty="0" err="1"/>
              <a:t>шағын</a:t>
            </a:r>
            <a:r>
              <a:rPr lang="ru-RU" dirty="0"/>
              <a:t> </a:t>
            </a:r>
            <a:r>
              <a:rPr lang="ru-RU" dirty="0" err="1"/>
              <a:t>ауданында</a:t>
            </a:r>
            <a:r>
              <a:rPr lang="ru-RU" dirty="0"/>
              <a:t>,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әкімшілігінен</a:t>
            </a:r>
            <a:r>
              <a:rPr lang="ru-RU" dirty="0"/>
              <a:t> </a:t>
            </a:r>
            <a:r>
              <a:rPr lang="ru-RU" dirty="0" err="1"/>
              <a:t>шамамен</a:t>
            </a:r>
            <a:r>
              <a:rPr lang="ru-RU" dirty="0"/>
              <a:t> </a:t>
            </a:r>
            <a:r>
              <a:rPr lang="ru-RU" dirty="0" err="1"/>
              <a:t>төрт</a:t>
            </a:r>
            <a:r>
              <a:rPr lang="ru-RU" dirty="0"/>
              <a:t> </a:t>
            </a:r>
            <a:r>
              <a:rPr lang="ru-RU" dirty="0" err="1"/>
              <a:t>жарым</a:t>
            </a:r>
            <a:r>
              <a:rPr lang="ru-RU" dirty="0"/>
              <a:t> </a:t>
            </a:r>
            <a:r>
              <a:rPr lang="ru-RU" dirty="0" err="1"/>
              <a:t>шақырым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 smtClean="0"/>
              <a:t>. </a:t>
            </a:r>
            <a:r>
              <a:rPr lang="ru-RU" dirty="0" err="1" smtClean="0"/>
              <a:t>Жаңа</a:t>
            </a:r>
            <a:r>
              <a:rPr lang="ru-RU" dirty="0" smtClean="0"/>
              <a:t> </a:t>
            </a:r>
            <a:r>
              <a:rPr lang="ru-RU" dirty="0" err="1"/>
              <a:t>құрылыс</a:t>
            </a:r>
            <a:r>
              <a:rPr lang="ru-RU" dirty="0"/>
              <a:t> коттедж </a:t>
            </a:r>
            <a:r>
              <a:rPr lang="ru-RU" dirty="0" err="1"/>
              <a:t>салынған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учаскемен</a:t>
            </a:r>
            <a:r>
              <a:rPr lang="ru-RU" dirty="0"/>
              <a:t> </a:t>
            </a:r>
            <a:r>
              <a:rPr lang="ru-RU" dirty="0" err="1"/>
              <a:t>шектеседі,көршілес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 smtClean="0"/>
              <a:t>инфрақұрылымы</a:t>
            </a:r>
            <a:r>
              <a:rPr lang="ru-RU" dirty="0" smtClean="0"/>
              <a:t> </a:t>
            </a:r>
            <a:r>
              <a:rPr lang="ru-RU" dirty="0"/>
              <a:t>бар.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жақын</a:t>
            </a:r>
            <a:r>
              <a:rPr lang="ru-RU" dirty="0"/>
              <a:t> </a:t>
            </a:r>
            <a:r>
              <a:rPr lang="ru-RU" dirty="0" err="1"/>
              <a:t>промзонға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километрден</a:t>
            </a:r>
            <a:r>
              <a:rPr lang="ru-RU" dirty="0"/>
              <a:t> </a:t>
            </a:r>
            <a:r>
              <a:rPr lang="ru-RU" dirty="0" err="1"/>
              <a:t>астам</a:t>
            </a:r>
            <a:r>
              <a:rPr lang="ru-RU" dirty="0"/>
              <a:t>.</a:t>
            </a:r>
            <a:endParaRPr lang="en-US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85982" y="208106"/>
            <a:ext cx="10515600" cy="1325563"/>
          </a:xfrm>
        </p:spPr>
        <p:txBody>
          <a:bodyPr/>
          <a:lstStyle/>
          <a:p>
            <a:r>
              <a:rPr lang="ru-RU" dirty="0" err="1" smtClean="0"/>
              <a:t>Орналасуның</a:t>
            </a:r>
            <a:r>
              <a:rPr lang="ru-RU" dirty="0" smtClean="0"/>
              <a:t> </a:t>
            </a:r>
            <a:r>
              <a:rPr lang="ru-RU" dirty="0" err="1" smtClean="0"/>
              <a:t>ерекшеліктері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18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Кешеннің</a:t>
            </a:r>
            <a:r>
              <a:rPr lang="ru-RU" dirty="0"/>
              <a:t> </a:t>
            </a:r>
            <a:r>
              <a:rPr lang="ru-RU" dirty="0" err="1"/>
              <a:t>сипаттамасы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7382" y="1625599"/>
            <a:ext cx="10596418" cy="473825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"</a:t>
            </a:r>
            <a:r>
              <a:rPr lang="ru-RU" dirty="0" err="1"/>
              <a:t>Британдық</a:t>
            </a:r>
            <a:r>
              <a:rPr lang="ru-RU" dirty="0"/>
              <a:t> </a:t>
            </a:r>
            <a:r>
              <a:rPr lang="ru-RU" dirty="0" err="1"/>
              <a:t>жайлы</a:t>
            </a:r>
            <a:r>
              <a:rPr lang="ru-RU" dirty="0"/>
              <a:t> </a:t>
            </a:r>
            <a:r>
              <a:rPr lang="ru-RU" dirty="0" err="1"/>
              <a:t>орам</a:t>
            </a:r>
            <a:r>
              <a:rPr lang="ru-RU" dirty="0"/>
              <a:t>" ТК – </a:t>
            </a:r>
            <a:r>
              <a:rPr lang="ru-RU" dirty="0" err="1"/>
              <a:t>тұтас</a:t>
            </a:r>
            <a:r>
              <a:rPr lang="ru-RU" dirty="0"/>
              <a:t> </a:t>
            </a:r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орамын</a:t>
            </a:r>
            <a:r>
              <a:rPr lang="ru-RU" dirty="0"/>
              <a:t> </a:t>
            </a:r>
            <a:r>
              <a:rPr lang="ru-RU" dirty="0" err="1"/>
              <a:t>құрайтын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секциялы</a:t>
            </a:r>
            <a:r>
              <a:rPr lang="ru-RU" dirty="0"/>
              <a:t>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заманғы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қабатты</a:t>
            </a:r>
            <a:r>
              <a:rPr lang="ru-RU" dirty="0"/>
              <a:t> </a:t>
            </a:r>
            <a:r>
              <a:rPr lang="ru-RU" dirty="0" err="1"/>
              <a:t>ғимарат</a:t>
            </a:r>
            <a:r>
              <a:rPr lang="ru-RU" dirty="0"/>
              <a:t>. </a:t>
            </a:r>
            <a:r>
              <a:rPr lang="ru-RU" dirty="0" err="1"/>
              <a:t>Секциялардың</a:t>
            </a:r>
            <a:r>
              <a:rPr lang="ru-RU" dirty="0"/>
              <a:t> </a:t>
            </a:r>
            <a:r>
              <a:rPr lang="ru-RU" dirty="0" err="1"/>
              <a:t>биіктігі</a:t>
            </a:r>
            <a:r>
              <a:rPr lang="ru-RU" dirty="0"/>
              <a:t> </a:t>
            </a:r>
            <a:r>
              <a:rPr lang="ru-RU" dirty="0" err="1"/>
              <a:t>сегізден</a:t>
            </a:r>
            <a:r>
              <a:rPr lang="ru-RU" dirty="0"/>
              <a:t> он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қабатқа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өзгереді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ретте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салушы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қабатты</a:t>
            </a:r>
            <a:r>
              <a:rPr lang="ru-RU" dirty="0"/>
              <a:t> мансарды </a:t>
            </a:r>
            <a:r>
              <a:rPr lang="ru-RU" dirty="0" err="1"/>
              <a:t>ресімдейді.Үй</a:t>
            </a:r>
            <a:r>
              <a:rPr lang="ru-RU" dirty="0"/>
              <a:t> </a:t>
            </a:r>
            <a:r>
              <a:rPr lang="ru-RU" dirty="0" err="1"/>
              <a:t>лепнинамен</a:t>
            </a:r>
            <a:r>
              <a:rPr lang="ru-RU" dirty="0"/>
              <a:t>, </a:t>
            </a:r>
            <a:r>
              <a:rPr lang="ru-RU" dirty="0" err="1"/>
              <a:t>бағандармен</a:t>
            </a:r>
            <a:r>
              <a:rPr lang="ru-RU" dirty="0"/>
              <a:t>, </a:t>
            </a:r>
            <a:r>
              <a:rPr lang="ru-RU" dirty="0" err="1"/>
              <a:t>портиктермен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Аркалық</a:t>
            </a:r>
            <a:r>
              <a:rPr lang="ru-RU" dirty="0"/>
              <a:t> </a:t>
            </a:r>
            <a:r>
              <a:rPr lang="ru-RU" dirty="0" err="1"/>
              <a:t>терезелермен</a:t>
            </a:r>
            <a:r>
              <a:rPr lang="ru-RU" dirty="0"/>
              <a:t> </a:t>
            </a:r>
            <a:r>
              <a:rPr lang="ru-RU" dirty="0" err="1"/>
              <a:t>безендіріледі</a:t>
            </a:r>
            <a:r>
              <a:rPr lang="ru-RU" dirty="0"/>
              <a:t>.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төбесінде</a:t>
            </a:r>
            <a:r>
              <a:rPr lang="ru-RU" dirty="0"/>
              <a:t> </a:t>
            </a:r>
            <a:r>
              <a:rPr lang="ru-RU" dirty="0" err="1"/>
              <a:t>мүсін</a:t>
            </a:r>
            <a:r>
              <a:rPr lang="ru-RU" dirty="0"/>
              <a:t> </a:t>
            </a:r>
            <a:r>
              <a:rPr lang="ru-RU" dirty="0" err="1"/>
              <a:t>композициялары</a:t>
            </a:r>
            <a:r>
              <a:rPr lang="ru-RU" dirty="0"/>
              <a:t> </a:t>
            </a:r>
            <a:r>
              <a:rPr lang="ru-RU" dirty="0" err="1"/>
              <a:t>орнатылады</a:t>
            </a:r>
            <a:r>
              <a:rPr lang="ru-RU" dirty="0"/>
              <a:t>, </a:t>
            </a:r>
            <a:r>
              <a:rPr lang="ru-RU" dirty="0" err="1"/>
              <a:t>күмбез</a:t>
            </a:r>
            <a:r>
              <a:rPr lang="ru-RU" dirty="0"/>
              <a:t> </a:t>
            </a:r>
            <a:r>
              <a:rPr lang="ru-RU" dirty="0" err="1"/>
              <a:t>шпилдермен</a:t>
            </a:r>
            <a:r>
              <a:rPr lang="ru-RU" dirty="0"/>
              <a:t> </a:t>
            </a:r>
            <a:r>
              <a:rPr lang="ru-RU" dirty="0" err="1"/>
              <a:t>көмкеріледі</a:t>
            </a:r>
            <a:r>
              <a:rPr lang="ru-RU" dirty="0"/>
              <a:t>. </a:t>
            </a:r>
            <a:r>
              <a:rPr lang="ru-RU" dirty="0" err="1"/>
              <a:t>Пәтерлерде</a:t>
            </a:r>
            <a:r>
              <a:rPr lang="ru-RU" dirty="0"/>
              <a:t> энергия </a:t>
            </a:r>
            <a:r>
              <a:rPr lang="ru-RU" dirty="0" err="1"/>
              <a:t>үнемдейтін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камералы</a:t>
            </a:r>
            <a:r>
              <a:rPr lang="ru-RU" dirty="0"/>
              <a:t> </a:t>
            </a:r>
            <a:r>
              <a:rPr lang="ru-RU" dirty="0" err="1"/>
              <a:t>шыны</a:t>
            </a:r>
            <a:r>
              <a:rPr lang="ru-RU" dirty="0"/>
              <a:t> </a:t>
            </a:r>
            <a:r>
              <a:rPr lang="ru-RU" dirty="0" err="1"/>
              <a:t>пакеттері</a:t>
            </a:r>
            <a:r>
              <a:rPr lang="ru-RU" dirty="0"/>
              <a:t> бар </a:t>
            </a:r>
            <a:r>
              <a:rPr lang="ru-RU" dirty="0" err="1"/>
              <a:t>терезе</a:t>
            </a:r>
            <a:r>
              <a:rPr lang="ru-RU" dirty="0"/>
              <a:t> </a:t>
            </a:r>
            <a:r>
              <a:rPr lang="ru-RU" dirty="0" err="1"/>
              <a:t>блоктары</a:t>
            </a:r>
            <a:r>
              <a:rPr lang="ru-RU" dirty="0"/>
              <a:t> </a:t>
            </a:r>
            <a:r>
              <a:rPr lang="ru-RU" dirty="0" err="1"/>
              <a:t>орнатылады,терезелер</a:t>
            </a:r>
            <a:r>
              <a:rPr lang="ru-RU" dirty="0"/>
              <a:t> мен </a:t>
            </a:r>
            <a:r>
              <a:rPr lang="ru-RU" dirty="0" err="1"/>
              <a:t>балкондарды</a:t>
            </a:r>
            <a:r>
              <a:rPr lang="ru-RU" dirty="0"/>
              <a:t> </a:t>
            </a:r>
            <a:r>
              <a:rPr lang="ru-RU" dirty="0" err="1"/>
              <a:t>панорамалық</a:t>
            </a:r>
            <a:r>
              <a:rPr lang="ru-RU" dirty="0"/>
              <a:t> </a:t>
            </a:r>
            <a:r>
              <a:rPr lang="ru-RU" dirty="0" err="1"/>
              <a:t>әйнектеу</a:t>
            </a:r>
            <a:r>
              <a:rPr lang="ru-RU" dirty="0"/>
              <a:t> </a:t>
            </a:r>
            <a:r>
              <a:rPr lang="ru-RU" dirty="0" err="1"/>
              <a:t>қарастырылған.Жаңа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шусыз</a:t>
            </a:r>
            <a:r>
              <a:rPr lang="ru-RU" dirty="0"/>
              <a:t> </a:t>
            </a:r>
            <a:r>
              <a:rPr lang="ru-RU" dirty="0" err="1"/>
              <a:t>жедел</a:t>
            </a:r>
            <a:r>
              <a:rPr lang="ru-RU" dirty="0"/>
              <a:t> </a:t>
            </a:r>
            <a:r>
              <a:rPr lang="ru-RU" dirty="0" err="1"/>
              <a:t>лифтілермен</a:t>
            </a:r>
            <a:r>
              <a:rPr lang="ru-RU" dirty="0"/>
              <a:t> </a:t>
            </a:r>
            <a:r>
              <a:rPr lang="ru-RU" dirty="0" err="1"/>
              <a:t>жабдықталып</a:t>
            </a:r>
            <a:r>
              <a:rPr lang="ru-RU" dirty="0"/>
              <a:t>,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коммуникациялар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.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кешеннің</a:t>
            </a:r>
            <a:r>
              <a:rPr lang="ru-RU" dirty="0"/>
              <a:t> </a:t>
            </a:r>
            <a:r>
              <a:rPr lang="ru-RU" dirty="0" err="1"/>
              <a:t>кіру</a:t>
            </a:r>
            <a:r>
              <a:rPr lang="ru-RU" dirty="0"/>
              <a:t> </a:t>
            </a:r>
            <a:r>
              <a:rPr lang="ru-RU" dirty="0" err="1"/>
              <a:t>топтары</a:t>
            </a:r>
            <a:r>
              <a:rPr lang="ru-RU" dirty="0"/>
              <a:t> </a:t>
            </a:r>
            <a:r>
              <a:rPr lang="ru-RU" dirty="0" err="1"/>
              <a:t>домофондармен</a:t>
            </a:r>
            <a:r>
              <a:rPr lang="ru-RU" dirty="0"/>
              <a:t> </a:t>
            </a:r>
            <a:r>
              <a:rPr lang="ru-RU" dirty="0" err="1"/>
              <a:t>жабдықталады</a:t>
            </a:r>
            <a:r>
              <a:rPr lang="ru-RU" dirty="0"/>
              <a:t>, </a:t>
            </a:r>
            <a:r>
              <a:rPr lang="ru-RU" dirty="0" err="1"/>
              <a:t>мүмкіндігі</a:t>
            </a:r>
            <a:r>
              <a:rPr lang="ru-RU" dirty="0"/>
              <a:t> </a:t>
            </a:r>
            <a:r>
              <a:rPr lang="ru-RU" dirty="0" err="1"/>
              <a:t>шектеулі</a:t>
            </a:r>
            <a:r>
              <a:rPr lang="ru-RU" dirty="0"/>
              <a:t> </a:t>
            </a:r>
            <a:r>
              <a:rPr lang="ru-RU" dirty="0" err="1"/>
              <a:t>адамдар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кедергісіз</a:t>
            </a:r>
            <a:r>
              <a:rPr lang="ru-RU" dirty="0"/>
              <a:t> </a:t>
            </a:r>
            <a:r>
              <a:rPr lang="ru-RU" dirty="0" err="1"/>
              <a:t>жүріп-тұруды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шаралар</a:t>
            </a:r>
            <a:r>
              <a:rPr lang="ru-RU" dirty="0"/>
              <a:t> </a:t>
            </a:r>
            <a:r>
              <a:rPr lang="ru-RU" dirty="0" err="1"/>
              <a:t>қабылданады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71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9" y="0"/>
            <a:ext cx="12106921" cy="6858000"/>
          </a:xfrm>
        </p:spPr>
      </p:pic>
    </p:spTree>
    <p:extLst>
      <p:ext uri="{BB962C8B-B14F-4D97-AF65-F5344CB8AC3E}">
        <p14:creationId xmlns:p14="http://schemas.microsoft.com/office/powerpoint/2010/main" val="232891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073" y="1505527"/>
            <a:ext cx="6132945" cy="5421746"/>
          </a:xfrm>
        </p:spPr>
        <p:txBody>
          <a:bodyPr>
            <a:normAutofit/>
          </a:bodyPr>
          <a:lstStyle/>
          <a:p>
            <a:r>
              <a:rPr lang="en-US" sz="2500" dirty="0" smtClean="0"/>
              <a:t>III </a:t>
            </a:r>
            <a:r>
              <a:rPr lang="ru-RU" sz="2500" dirty="0"/>
              <a:t>класс (</a:t>
            </a:r>
            <a:r>
              <a:rPr lang="ru-RU" sz="2500" dirty="0" err="1"/>
              <a:t>жайлылық</a:t>
            </a:r>
            <a:r>
              <a:rPr lang="ru-RU" sz="2500" dirty="0"/>
              <a:t>)</a:t>
            </a:r>
          </a:p>
          <a:p>
            <a:r>
              <a:rPr lang="ru-RU" sz="2500" dirty="0" err="1"/>
              <a:t>Үйлер</a:t>
            </a:r>
            <a:r>
              <a:rPr lang="ru-RU" sz="2500" dirty="0"/>
              <a:t> </a:t>
            </a:r>
            <a:r>
              <a:rPr lang="ru-RU" sz="2500" dirty="0" smtClean="0"/>
              <a:t>саны: 1</a:t>
            </a:r>
            <a:endParaRPr lang="ru-RU" sz="2500" dirty="0"/>
          </a:p>
          <a:p>
            <a:pPr marL="0" indent="0">
              <a:buNone/>
            </a:pPr>
            <a:endParaRPr lang="ru-RU" sz="2500" dirty="0"/>
          </a:p>
          <a:p>
            <a:r>
              <a:rPr lang="ru-RU" sz="2500" dirty="0" err="1"/>
              <a:t>Бөлімдер</a:t>
            </a:r>
            <a:r>
              <a:rPr lang="ru-RU" sz="2500" dirty="0"/>
              <a:t> саны</a:t>
            </a:r>
          </a:p>
          <a:p>
            <a:r>
              <a:rPr lang="ru-RU" sz="2500" dirty="0" smtClean="0"/>
              <a:t>16</a:t>
            </a:r>
            <a:endParaRPr lang="ru-RU" sz="2500" dirty="0"/>
          </a:p>
          <a:p>
            <a:r>
              <a:rPr lang="ru-RU" sz="2500" dirty="0" err="1"/>
              <a:t>Лифттің</a:t>
            </a:r>
            <a:r>
              <a:rPr lang="ru-RU" sz="2500" dirty="0"/>
              <a:t> </a:t>
            </a:r>
            <a:r>
              <a:rPr lang="ru-RU" sz="2500" dirty="0" err="1"/>
              <a:t>қол</a:t>
            </a:r>
            <a:r>
              <a:rPr lang="ru-RU" sz="2500" dirty="0"/>
              <a:t> </a:t>
            </a:r>
            <a:r>
              <a:rPr lang="ru-RU" sz="2500" dirty="0" err="1"/>
              <a:t>жетімділігі</a:t>
            </a:r>
            <a:endParaRPr lang="ru-RU" sz="2500" dirty="0"/>
          </a:p>
          <a:p>
            <a:r>
              <a:rPr lang="ru-RU" sz="2500" dirty="0"/>
              <a:t>2 лифт </a:t>
            </a:r>
            <a:r>
              <a:rPr lang="ru-RU" sz="2500" dirty="0" smtClean="0"/>
              <a:t>(</a:t>
            </a:r>
            <a:r>
              <a:rPr lang="ru-RU" sz="2500" dirty="0" err="1" smtClean="0"/>
              <a:t>жүк</a:t>
            </a:r>
            <a:r>
              <a:rPr lang="ru-RU" sz="2500" dirty="0" smtClean="0"/>
              <a:t> </a:t>
            </a:r>
            <a:r>
              <a:rPr lang="ru-RU" sz="2500" dirty="0" err="1" smtClean="0"/>
              <a:t>тасу</a:t>
            </a:r>
            <a:r>
              <a:rPr lang="ru-RU" sz="2500" dirty="0" smtClean="0"/>
              <a:t> </a:t>
            </a:r>
            <a:r>
              <a:rPr lang="ru-RU" sz="2500" dirty="0"/>
              <a:t>мен </a:t>
            </a:r>
            <a:r>
              <a:rPr lang="ru-RU" sz="2500" dirty="0" err="1"/>
              <a:t>жолаушылар</a:t>
            </a:r>
            <a:r>
              <a:rPr lang="ru-RU" sz="2500" dirty="0"/>
              <a:t>)</a:t>
            </a:r>
          </a:p>
          <a:p>
            <a:r>
              <a:rPr lang="ru-RU" sz="2500" dirty="0" err="1"/>
              <a:t>Тұрақ</a:t>
            </a:r>
            <a:endParaRPr lang="ru-RU" sz="2500" dirty="0"/>
          </a:p>
          <a:p>
            <a:r>
              <a:rPr lang="ru-RU" sz="2500" dirty="0" err="1"/>
              <a:t>жерасты</a:t>
            </a:r>
            <a:r>
              <a:rPr lang="ru-RU" sz="2500" dirty="0"/>
              <a:t>, </a:t>
            </a:r>
            <a:r>
              <a:rPr lang="ru-RU" sz="2500" dirty="0" err="1" smtClean="0"/>
              <a:t>қонақ</a:t>
            </a:r>
            <a:endParaRPr lang="ru-RU" sz="25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96000" y="1209963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500" dirty="0" err="1"/>
              <a:t>Ж</a:t>
            </a:r>
            <a:r>
              <a:rPr lang="ru-RU" sz="2500" dirty="0" err="1" smtClean="0"/>
              <a:t>абық</a:t>
            </a:r>
            <a:r>
              <a:rPr lang="ru-RU" sz="2500" dirty="0" smtClean="0"/>
              <a:t> </a:t>
            </a:r>
            <a:r>
              <a:rPr lang="ru-RU" sz="2500" dirty="0" err="1" smtClean="0"/>
              <a:t>аулалы</a:t>
            </a:r>
            <a:r>
              <a:rPr lang="ru-RU" sz="2500" dirty="0" smtClean="0"/>
              <a:t> </a:t>
            </a:r>
            <a:endParaRPr lang="ru-RU" sz="2500" dirty="0"/>
          </a:p>
          <a:p>
            <a:endParaRPr lang="ru-RU" sz="2500" dirty="0" smtClean="0"/>
          </a:p>
          <a:p>
            <a:r>
              <a:rPr lang="ru-RU" sz="2500" dirty="0" err="1" smtClean="0"/>
              <a:t>Құрылыс</a:t>
            </a:r>
            <a:r>
              <a:rPr lang="ru-RU" sz="2500" dirty="0" smtClean="0"/>
              <a:t> </a:t>
            </a:r>
            <a:r>
              <a:rPr lang="ru-RU" sz="2500" dirty="0" err="1" smtClean="0"/>
              <a:t>технологиясы</a:t>
            </a:r>
            <a:r>
              <a:rPr lang="kk-KZ" sz="2500" dirty="0" smtClean="0"/>
              <a:t>: </a:t>
            </a:r>
            <a:r>
              <a:rPr lang="ru-RU" sz="2500" dirty="0" err="1" smtClean="0"/>
              <a:t>монолитті</a:t>
            </a:r>
            <a:r>
              <a:rPr lang="ru-RU" sz="2500" dirty="0" smtClean="0"/>
              <a:t> </a:t>
            </a:r>
            <a:r>
              <a:rPr lang="ru-RU" sz="2500" dirty="0" err="1"/>
              <a:t>Қабаттар</a:t>
            </a:r>
            <a:endParaRPr lang="ru-RU" sz="2500" dirty="0"/>
          </a:p>
          <a:p>
            <a:endParaRPr lang="ru-RU" sz="2500" dirty="0" smtClean="0"/>
          </a:p>
          <a:p>
            <a:r>
              <a:rPr lang="ru-RU" sz="2500" dirty="0" err="1" smtClean="0"/>
              <a:t>Пәтер</a:t>
            </a:r>
            <a:r>
              <a:rPr lang="ru-RU" sz="2500" dirty="0" smtClean="0"/>
              <a:t> </a:t>
            </a:r>
            <a:r>
              <a:rPr lang="ru-RU" sz="2500" dirty="0"/>
              <a:t>саны: </a:t>
            </a:r>
            <a:r>
              <a:rPr lang="ru-RU" sz="2500" dirty="0" smtClean="0"/>
              <a:t>635</a:t>
            </a:r>
          </a:p>
          <a:p>
            <a:endParaRPr lang="ru-RU" sz="2500" dirty="0"/>
          </a:p>
          <a:p>
            <a:r>
              <a:rPr lang="ru-RU" sz="2500" dirty="0" err="1"/>
              <a:t>Пәтер</a:t>
            </a:r>
            <a:r>
              <a:rPr lang="ru-RU" sz="2500" dirty="0"/>
              <a:t> </a:t>
            </a:r>
            <a:r>
              <a:rPr lang="ru-RU" sz="2500" dirty="0" err="1"/>
              <a:t>түрі</a:t>
            </a:r>
            <a:endParaRPr lang="ru-RU" sz="2500" dirty="0"/>
          </a:p>
          <a:p>
            <a:r>
              <a:rPr lang="ru-RU" sz="2500" dirty="0"/>
              <a:t>1 </a:t>
            </a:r>
            <a:r>
              <a:rPr lang="ru-RU" sz="2500" dirty="0" err="1"/>
              <a:t>бөлмелі</a:t>
            </a:r>
            <a:r>
              <a:rPr lang="ru-RU" sz="2500" dirty="0"/>
              <a:t>, 2 </a:t>
            </a:r>
            <a:r>
              <a:rPr lang="ru-RU" sz="2500" dirty="0" err="1"/>
              <a:t>бөлмелі</a:t>
            </a:r>
            <a:r>
              <a:rPr lang="ru-RU" sz="2500" dirty="0"/>
              <a:t>, 3 </a:t>
            </a:r>
            <a:r>
              <a:rPr lang="ru-RU" sz="2500" dirty="0" err="1"/>
              <a:t>бөлмелі</a:t>
            </a:r>
            <a:r>
              <a:rPr lang="ru-RU" sz="2500" dirty="0"/>
              <a:t>, 4 </a:t>
            </a:r>
            <a:r>
              <a:rPr lang="ru-RU" sz="2500" dirty="0" err="1" smtClean="0"/>
              <a:t>бөлмелі</a:t>
            </a:r>
            <a:endParaRPr lang="ru-RU" sz="2500" dirty="0" smtClean="0"/>
          </a:p>
          <a:p>
            <a:endParaRPr lang="ru-RU" sz="2500" dirty="0"/>
          </a:p>
          <a:p>
            <a:r>
              <a:rPr lang="ru-RU" sz="2500" dirty="0" err="1"/>
              <a:t>Пәтер</a:t>
            </a:r>
            <a:r>
              <a:rPr lang="ru-RU" sz="2500" dirty="0"/>
              <a:t> </a:t>
            </a:r>
            <a:r>
              <a:rPr lang="ru-RU" sz="2500" dirty="0" err="1"/>
              <a:t>ауданы</a:t>
            </a:r>
            <a:endParaRPr lang="ru-RU" sz="2500" dirty="0"/>
          </a:p>
          <a:p>
            <a:r>
              <a:rPr lang="ru-RU" sz="2500" dirty="0"/>
              <a:t>32.1–135.79 м2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81180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3" y="1137924"/>
            <a:ext cx="12212783" cy="4177035"/>
          </a:xfrm>
        </p:spPr>
      </p:pic>
    </p:spTree>
    <p:extLst>
      <p:ext uri="{BB962C8B-B14F-4D97-AF65-F5344CB8AC3E}">
        <p14:creationId xmlns:p14="http://schemas.microsoft.com/office/powerpoint/2010/main" val="262925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2315"/>
            <a:ext cx="10103928" cy="6685685"/>
          </a:xfrm>
        </p:spPr>
      </p:pic>
    </p:spTree>
    <p:extLst>
      <p:ext uri="{BB962C8B-B14F-4D97-AF65-F5344CB8AC3E}">
        <p14:creationId xmlns:p14="http://schemas.microsoft.com/office/powerpoint/2010/main" val="210320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57" y="0"/>
            <a:ext cx="10305143" cy="6780084"/>
          </a:xfrm>
        </p:spPr>
      </p:pic>
    </p:spTree>
    <p:extLst>
      <p:ext uri="{BB962C8B-B14F-4D97-AF65-F5344CB8AC3E}">
        <p14:creationId xmlns:p14="http://schemas.microsoft.com/office/powerpoint/2010/main" val="149855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670" y="218497"/>
            <a:ext cx="9952130" cy="6639503"/>
          </a:xfrm>
        </p:spPr>
      </p:pic>
    </p:spTree>
    <p:extLst>
      <p:ext uri="{BB962C8B-B14F-4D97-AF65-F5344CB8AC3E}">
        <p14:creationId xmlns:p14="http://schemas.microsoft.com/office/powerpoint/2010/main" val="304311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9037" y="5906944"/>
            <a:ext cx="10515600" cy="1325563"/>
          </a:xfrm>
        </p:spPr>
        <p:txBody>
          <a:bodyPr>
            <a:normAutofit/>
          </a:bodyPr>
          <a:lstStyle/>
          <a:p>
            <a:r>
              <a:rPr lang="kk-KZ" sz="4000" dirty="0" smtClean="0"/>
              <a:t>Чижевский кешені</a:t>
            </a:r>
            <a:endParaRPr lang="en-US" sz="4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46" y="0"/>
            <a:ext cx="9829800" cy="6255328"/>
          </a:xfrm>
        </p:spPr>
      </p:pic>
    </p:spTree>
    <p:extLst>
      <p:ext uri="{BB962C8B-B14F-4D97-AF65-F5344CB8AC3E}">
        <p14:creationId xmlns:p14="http://schemas.microsoft.com/office/powerpoint/2010/main" val="39646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2891" y="5884489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 err="1"/>
              <a:t>м.кв</a:t>
            </a:r>
            <a:r>
              <a:rPr lang="ru-RU" sz="3600" dirty="0"/>
              <a:t> </a:t>
            </a:r>
            <a:r>
              <a:rPr lang="ru-RU" sz="3600" dirty="0" smtClean="0"/>
              <a:t>700 000 </a:t>
            </a:r>
            <a:r>
              <a:rPr lang="ru-RU" sz="3600" dirty="0" err="1" smtClean="0"/>
              <a:t>тг</a:t>
            </a:r>
            <a:r>
              <a:rPr lang="ru-RU" sz="3600" dirty="0" smtClean="0"/>
              <a:t> </a:t>
            </a:r>
            <a:r>
              <a:rPr lang="en-US" dirty="0"/>
              <a:t>(≈ $ 1 820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r>
              <a:rPr lang="ru-RU" dirty="0" err="1" smtClean="0"/>
              <a:t>бастап</a:t>
            </a:r>
            <a:endParaRPr lang="en-US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982" y="0"/>
            <a:ext cx="9247053" cy="5884489"/>
          </a:xfrm>
        </p:spPr>
      </p:pic>
    </p:spTree>
    <p:extLst>
      <p:ext uri="{BB962C8B-B14F-4D97-AF65-F5344CB8AC3E}">
        <p14:creationId xmlns:p14="http://schemas.microsoft.com/office/powerpoint/2010/main" val="415096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Кешен</a:t>
            </a:r>
            <a:r>
              <a:rPr lang="ru-RU" dirty="0" smtClean="0"/>
              <a:t> </a:t>
            </a:r>
            <a:r>
              <a:rPr lang="ru-RU" dirty="0" err="1" smtClean="0"/>
              <a:t>сипаттамасы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 класс (</a:t>
            </a:r>
            <a:r>
              <a:rPr lang="ru-RU" dirty="0" err="1" smtClean="0"/>
              <a:t>элитты</a:t>
            </a:r>
            <a:r>
              <a:rPr lang="ru-RU" dirty="0" smtClean="0"/>
              <a:t> тур</a:t>
            </a:r>
            <a:r>
              <a:rPr lang="kk-KZ" dirty="0" smtClean="0"/>
              <a:t>ғын үй</a:t>
            </a:r>
            <a:r>
              <a:rPr lang="ru-RU" dirty="0" smtClean="0"/>
              <a:t>)</a:t>
            </a:r>
          </a:p>
          <a:p>
            <a:r>
              <a:rPr lang="kk-KZ" dirty="0" smtClean="0"/>
              <a:t>Лифт саны </a:t>
            </a:r>
            <a:r>
              <a:rPr lang="ru-RU" dirty="0" smtClean="0"/>
              <a:t>1</a:t>
            </a:r>
          </a:p>
          <a:p>
            <a:r>
              <a:rPr lang="ru-RU" dirty="0" smtClean="0"/>
              <a:t>Жабы</a:t>
            </a:r>
            <a:r>
              <a:rPr lang="kk-KZ" dirty="0" smtClean="0"/>
              <a:t>қ аулалы</a:t>
            </a:r>
          </a:p>
          <a:p>
            <a:r>
              <a:rPr lang="kk-KZ" dirty="0" smtClean="0"/>
              <a:t>Паркинг: 68 көлік орны</a:t>
            </a:r>
          </a:p>
          <a:p>
            <a:r>
              <a:rPr lang="kk-KZ" dirty="0" smtClean="0"/>
              <a:t>Құрылыс технологиясы: кірпіщ</a:t>
            </a:r>
          </a:p>
          <a:p>
            <a:r>
              <a:rPr lang="kk-KZ" dirty="0" smtClean="0"/>
              <a:t>Секция саны: </a:t>
            </a:r>
            <a:r>
              <a:rPr lang="ru-RU" dirty="0" smtClean="0"/>
              <a:t>4</a:t>
            </a:r>
          </a:p>
          <a:p>
            <a:r>
              <a:rPr lang="kk-KZ" dirty="0" smtClean="0"/>
              <a:t>Пәтер саны </a:t>
            </a:r>
            <a:r>
              <a:rPr lang="ru-RU" dirty="0" smtClean="0"/>
              <a:t>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77516"/>
            <a:ext cx="10515600" cy="559944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Чижевский </a:t>
            </a:r>
            <a:r>
              <a:rPr lang="ru-RU" dirty="0" err="1" smtClean="0"/>
              <a:t>кешені</a:t>
            </a:r>
            <a:r>
              <a:rPr lang="ru-RU" dirty="0" smtClean="0"/>
              <a:t> </a:t>
            </a:r>
            <a:r>
              <a:rPr lang="ru-RU" dirty="0" err="1"/>
              <a:t>орталық</a:t>
            </a:r>
            <a:r>
              <a:rPr lang="ru-RU" dirty="0"/>
              <a:t>, 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тыныш</a:t>
            </a:r>
            <a:r>
              <a:rPr lang="ru-RU" dirty="0"/>
              <a:t> </a:t>
            </a:r>
            <a:r>
              <a:rPr lang="ru-RU" dirty="0" err="1"/>
              <a:t>ауданда</a:t>
            </a:r>
            <a:r>
              <a:rPr lang="ru-RU" dirty="0"/>
              <a:t>, </a:t>
            </a:r>
            <a:r>
              <a:rPr lang="ru-RU" dirty="0" err="1"/>
              <a:t>қалалық</a:t>
            </a:r>
            <a:r>
              <a:rPr lang="ru-RU" dirty="0"/>
              <a:t> </a:t>
            </a:r>
            <a:r>
              <a:rPr lang="ru-RU" dirty="0" err="1"/>
              <a:t>билік</a:t>
            </a:r>
            <a:r>
              <a:rPr lang="ru-RU" dirty="0"/>
              <a:t> </a:t>
            </a:r>
            <a:r>
              <a:rPr lang="ru-RU" dirty="0" err="1"/>
              <a:t>органдарынан</a:t>
            </a:r>
            <a:r>
              <a:rPr lang="ru-RU" dirty="0"/>
              <a:t> жарты </a:t>
            </a:r>
            <a:r>
              <a:rPr lang="ru-RU" dirty="0" err="1"/>
              <a:t>километрде</a:t>
            </a:r>
            <a:r>
              <a:rPr lang="ru-RU" dirty="0"/>
              <a:t> </a:t>
            </a:r>
            <a:r>
              <a:rPr lang="ru-RU" dirty="0" err="1"/>
              <a:t>салынады</a:t>
            </a:r>
            <a:r>
              <a:rPr lang="ru-RU" dirty="0"/>
              <a:t>.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төңірегіндегі</a:t>
            </a:r>
            <a:r>
              <a:rPr lang="ru-RU" dirty="0"/>
              <a:t> </a:t>
            </a:r>
            <a:r>
              <a:rPr lang="ru-RU" dirty="0" err="1"/>
              <a:t>экологиялық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заманғы</a:t>
            </a:r>
            <a:r>
              <a:rPr lang="ru-RU" dirty="0"/>
              <a:t> </a:t>
            </a:r>
            <a:r>
              <a:rPr lang="ru-RU" dirty="0" err="1"/>
              <a:t>нормаларға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, </a:t>
            </a:r>
            <a:r>
              <a:rPr lang="ru-RU" dirty="0" err="1"/>
              <a:t>жанында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скверлер</a:t>
            </a:r>
            <a:r>
              <a:rPr lang="ru-RU" dirty="0"/>
              <a:t> бар. </a:t>
            </a:r>
            <a:r>
              <a:rPr lang="ru-RU" dirty="0" err="1"/>
              <a:t>Жақын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орындары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істейді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гимназия, университет, институт, театр </a:t>
            </a:r>
            <a:r>
              <a:rPr lang="ru-RU" dirty="0" err="1"/>
              <a:t>бар.Чижевский</a:t>
            </a:r>
            <a:r>
              <a:rPr lang="ru-RU" dirty="0"/>
              <a:t> </a:t>
            </a:r>
            <a:r>
              <a:rPr lang="ru-RU" dirty="0" err="1"/>
              <a:t>көшесіндегі</a:t>
            </a:r>
            <a:r>
              <a:rPr lang="ru-RU" dirty="0"/>
              <a:t> ТЖ </a:t>
            </a:r>
            <a:r>
              <a:rPr lang="ru-RU" dirty="0" err="1"/>
              <a:t>пәтерлерінің</a:t>
            </a:r>
            <a:r>
              <a:rPr lang="ru-RU" dirty="0"/>
              <a:t> </a:t>
            </a:r>
            <a:r>
              <a:rPr lang="ru-RU" dirty="0" err="1"/>
              <a:t>бағасы</a:t>
            </a:r>
            <a:r>
              <a:rPr lang="ru-RU" dirty="0"/>
              <a:t> </a:t>
            </a:r>
            <a:r>
              <a:rPr lang="ru-RU" dirty="0" err="1"/>
              <a:t>беделді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</a:t>
            </a:r>
            <a:r>
              <a:rPr lang="ru-RU" dirty="0" err="1"/>
              <a:t>ыңғайлы</a:t>
            </a:r>
            <a:r>
              <a:rPr lang="ru-RU" dirty="0"/>
              <a:t> </a:t>
            </a:r>
            <a:r>
              <a:rPr lang="ru-RU" dirty="0" err="1"/>
              <a:t>орналасуын</a:t>
            </a:r>
            <a:r>
              <a:rPr lang="ru-RU" dirty="0"/>
              <a:t>, </a:t>
            </a:r>
            <a:r>
              <a:rPr lang="ru-RU" dirty="0" err="1"/>
              <a:t>тамаша</a:t>
            </a:r>
            <a:r>
              <a:rPr lang="ru-RU" dirty="0"/>
              <a:t> экология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ауданда</a:t>
            </a:r>
            <a:r>
              <a:rPr lang="ru-RU" dirty="0"/>
              <a:t> </a:t>
            </a:r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құнын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көтеру</a:t>
            </a:r>
            <a:r>
              <a:rPr lang="ru-RU" dirty="0"/>
              <a:t> </a:t>
            </a:r>
            <a:r>
              <a:rPr lang="ru-RU" dirty="0" err="1"/>
              <a:t>перспективасын</a:t>
            </a:r>
            <a:r>
              <a:rPr lang="ru-RU" dirty="0"/>
              <a:t> </a:t>
            </a:r>
            <a:r>
              <a:rPr lang="ru-RU" dirty="0" err="1"/>
              <a:t>анықтайды.Чижевский</a:t>
            </a:r>
            <a:r>
              <a:rPr lang="ru-RU" dirty="0"/>
              <a:t> </a:t>
            </a:r>
            <a:r>
              <a:rPr lang="ru-RU" dirty="0" err="1"/>
              <a:t>тұрғын</a:t>
            </a:r>
            <a:r>
              <a:rPr lang="ru-RU" dirty="0"/>
              <a:t>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төрт</a:t>
            </a:r>
            <a:r>
              <a:rPr lang="ru-RU" dirty="0"/>
              <a:t> </a:t>
            </a:r>
            <a:r>
              <a:rPr lang="ru-RU" dirty="0" err="1"/>
              <a:t>секциялы</a:t>
            </a:r>
            <a:r>
              <a:rPr lang="ru-RU" dirty="0"/>
              <a:t> </a:t>
            </a:r>
            <a:r>
              <a:rPr lang="ru-RU" dirty="0" err="1"/>
              <a:t>жайлы</a:t>
            </a:r>
            <a:r>
              <a:rPr lang="ru-RU" dirty="0"/>
              <a:t> </a:t>
            </a:r>
            <a:r>
              <a:rPr lang="ru-RU" dirty="0" err="1"/>
              <a:t>төрт</a:t>
            </a:r>
            <a:r>
              <a:rPr lang="ru-RU" dirty="0"/>
              <a:t> </a:t>
            </a:r>
            <a:r>
              <a:rPr lang="ru-RU" dirty="0" err="1"/>
              <a:t>қабатты</a:t>
            </a:r>
            <a:r>
              <a:rPr lang="ru-RU" dirty="0"/>
              <a:t> премиум-</a:t>
            </a:r>
            <a:r>
              <a:rPr lang="ru-RU" dirty="0" err="1"/>
              <a:t>класты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құрылыс.Оның</a:t>
            </a:r>
            <a:r>
              <a:rPr lang="ru-RU" dirty="0"/>
              <a:t> </a:t>
            </a:r>
            <a:r>
              <a:rPr lang="ru-RU" dirty="0" err="1"/>
              <a:t>құрылысы</a:t>
            </a:r>
            <a:r>
              <a:rPr lang="ru-RU" dirty="0"/>
              <a:t> </a:t>
            </a:r>
            <a:r>
              <a:rPr lang="ru-RU" dirty="0" err="1"/>
              <a:t>барысында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сапалы</a:t>
            </a:r>
            <a:r>
              <a:rPr lang="ru-RU" dirty="0"/>
              <a:t> </a:t>
            </a:r>
            <a:r>
              <a:rPr lang="ru-RU" dirty="0" err="1"/>
              <a:t>заманауи</a:t>
            </a:r>
            <a:r>
              <a:rPr lang="ru-RU" dirty="0"/>
              <a:t> </a:t>
            </a:r>
            <a:r>
              <a:rPr lang="ru-RU" dirty="0" err="1"/>
              <a:t>материалдар</a:t>
            </a:r>
            <a:r>
              <a:rPr lang="ru-RU" dirty="0"/>
              <a:t> </a:t>
            </a:r>
            <a:r>
              <a:rPr lang="ru-RU" dirty="0" err="1"/>
              <a:t>пайдаланылады</a:t>
            </a:r>
            <a:r>
              <a:rPr lang="ru-RU" dirty="0"/>
              <a:t>, </a:t>
            </a:r>
            <a:r>
              <a:rPr lang="ru-RU" dirty="0" err="1"/>
              <a:t>ғимарат</a:t>
            </a:r>
            <a:r>
              <a:rPr lang="ru-RU" dirty="0"/>
              <a:t> </a:t>
            </a:r>
            <a:r>
              <a:rPr lang="ru-RU" dirty="0" err="1"/>
              <a:t>қабырғалары</a:t>
            </a:r>
            <a:r>
              <a:rPr lang="ru-RU" dirty="0"/>
              <a:t> </a:t>
            </a:r>
            <a:r>
              <a:rPr lang="ru-RU" dirty="0" err="1"/>
              <a:t>керамикалық</a:t>
            </a:r>
            <a:r>
              <a:rPr lang="ru-RU" dirty="0"/>
              <a:t> </a:t>
            </a:r>
            <a:r>
              <a:rPr lang="ru-RU" dirty="0" err="1"/>
              <a:t>кірпіштен</a:t>
            </a:r>
            <a:r>
              <a:rPr lang="ru-RU" dirty="0"/>
              <a:t> </a:t>
            </a:r>
            <a:r>
              <a:rPr lang="ru-RU" dirty="0" err="1"/>
              <a:t>жасалады</a:t>
            </a:r>
            <a:r>
              <a:rPr lang="ru-RU" dirty="0"/>
              <a:t>, </a:t>
            </a:r>
            <a:r>
              <a:rPr lang="ru-RU" dirty="0" err="1"/>
              <a:t>іргетас</a:t>
            </a:r>
            <a:r>
              <a:rPr lang="ru-RU" dirty="0"/>
              <a:t> пен </a:t>
            </a:r>
            <a:r>
              <a:rPr lang="ru-RU" dirty="0" err="1"/>
              <a:t>жабындар</a:t>
            </a:r>
            <a:r>
              <a:rPr lang="ru-RU" dirty="0"/>
              <a:t> </a:t>
            </a:r>
            <a:r>
              <a:rPr lang="ru-RU" dirty="0" err="1"/>
              <a:t>монолитті</a:t>
            </a:r>
            <a:r>
              <a:rPr lang="ru-RU" dirty="0"/>
              <a:t> </a:t>
            </a:r>
            <a:r>
              <a:rPr lang="ru-RU" dirty="0" err="1"/>
              <a:t>темір</a:t>
            </a:r>
            <a:r>
              <a:rPr lang="ru-RU" dirty="0"/>
              <a:t> </a:t>
            </a:r>
            <a:r>
              <a:rPr lang="ru-RU" dirty="0" err="1"/>
              <a:t>бетоннан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. </a:t>
            </a:r>
            <a:r>
              <a:rPr lang="ru-RU" dirty="0" err="1"/>
              <a:t>Қасбеттері</a:t>
            </a:r>
            <a:r>
              <a:rPr lang="ru-RU" dirty="0"/>
              <a:t> </a:t>
            </a:r>
            <a:r>
              <a:rPr lang="ru-RU" dirty="0" err="1"/>
              <a:t>травертинмен</a:t>
            </a:r>
            <a:r>
              <a:rPr lang="ru-RU" dirty="0"/>
              <a:t> </a:t>
            </a:r>
            <a:r>
              <a:rPr lang="ru-RU" dirty="0" err="1"/>
              <a:t>қапталады</a:t>
            </a:r>
            <a:r>
              <a:rPr lang="ru-RU" dirty="0"/>
              <a:t>, француз </a:t>
            </a:r>
            <a:r>
              <a:rPr lang="ru-RU" dirty="0" err="1"/>
              <a:t>стилінде</a:t>
            </a:r>
            <a:r>
              <a:rPr lang="ru-RU" dirty="0"/>
              <a:t> </a:t>
            </a:r>
            <a:r>
              <a:rPr lang="ru-RU" dirty="0" err="1"/>
              <a:t>витражды</a:t>
            </a:r>
            <a:r>
              <a:rPr lang="ru-RU" dirty="0"/>
              <a:t> </a:t>
            </a:r>
            <a:r>
              <a:rPr lang="ru-RU" dirty="0" err="1"/>
              <a:t>шынылау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Ағаш</a:t>
            </a:r>
            <a:r>
              <a:rPr lang="ru-RU" dirty="0"/>
              <a:t> </a:t>
            </a:r>
            <a:r>
              <a:rPr lang="ru-RU" dirty="0" err="1"/>
              <a:t>терезелер</a:t>
            </a:r>
            <a:r>
              <a:rPr lang="ru-RU" dirty="0"/>
              <a:t> </a:t>
            </a:r>
            <a:r>
              <a:rPr lang="ru-RU" dirty="0" err="1"/>
              <a:t>эвкалипттен</a:t>
            </a:r>
            <a:r>
              <a:rPr lang="ru-RU" dirty="0"/>
              <a:t> </a:t>
            </a:r>
            <a:r>
              <a:rPr lang="ru-RU" dirty="0" err="1"/>
              <a:t>жасалады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тамаша</a:t>
            </a:r>
            <a:r>
              <a:rPr lang="ru-RU" dirty="0"/>
              <a:t> </a:t>
            </a:r>
            <a:r>
              <a:rPr lang="ru-RU" dirty="0" err="1"/>
              <a:t>тұтынушылық</a:t>
            </a:r>
            <a:r>
              <a:rPr lang="ru-RU" dirty="0"/>
              <a:t> </a:t>
            </a:r>
            <a:r>
              <a:rPr lang="ru-RU" dirty="0" err="1"/>
              <a:t>сипаттамалары</a:t>
            </a:r>
            <a:r>
              <a:rPr lang="ru-RU" dirty="0"/>
              <a:t> бар.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9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000" dirty="0" smtClean="0"/>
              <a:t>Бағаның өсу динамикасы</a:t>
            </a:r>
            <a:endParaRPr lang="en-US" sz="3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847617"/>
            <a:ext cx="12147997" cy="1307288"/>
          </a:xfrm>
        </p:spPr>
      </p:pic>
    </p:spTree>
    <p:extLst>
      <p:ext uri="{BB962C8B-B14F-4D97-AF65-F5344CB8AC3E}">
        <p14:creationId xmlns:p14="http://schemas.microsoft.com/office/powerpoint/2010/main" val="342794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3579"/>
            <a:ext cx="11852976" cy="3775622"/>
          </a:xfrm>
        </p:spPr>
      </p:pic>
    </p:spTree>
    <p:extLst>
      <p:ext uri="{BB962C8B-B14F-4D97-AF65-F5344CB8AC3E}">
        <p14:creationId xmlns:p14="http://schemas.microsoft.com/office/powerpoint/2010/main" val="95662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2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580</Words>
  <Application>Microsoft Office PowerPoint</Application>
  <PresentationFormat>Широкоэкранный</PresentationFormat>
  <Paragraphs>52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Тема Office</vt:lpstr>
      <vt:lpstr>Презентация PowerPoint</vt:lpstr>
      <vt:lpstr>Географиялық орны. </vt:lpstr>
      <vt:lpstr>Қарағанды қаласының бас жоспары</vt:lpstr>
      <vt:lpstr>Сары Арка кешені</vt:lpstr>
      <vt:lpstr>298 750 ₸ за м² бастап</vt:lpstr>
      <vt:lpstr>Презентация PowerPoint</vt:lpstr>
      <vt:lpstr>Презентация PowerPoint</vt:lpstr>
      <vt:lpstr>Қарағанды қаласының Британдық жайлылы квартал кешені</vt:lpstr>
      <vt:lpstr>м.кв 218 000 ₸(≈ $ 570) бастап</vt:lpstr>
      <vt:lpstr>Презентация PowerPoint</vt:lpstr>
      <vt:lpstr>Орналасуның ерекшеліктері</vt:lpstr>
      <vt:lpstr>Кешеннің сипаттамасы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Чижевский кешені</vt:lpstr>
      <vt:lpstr>м.кв 700 000 тг (≈ $ 1 820) бастап</vt:lpstr>
      <vt:lpstr>Кешен сипаттамасы</vt:lpstr>
      <vt:lpstr>Презентация PowerPoint</vt:lpstr>
      <vt:lpstr>Бағаның өсу динамикасы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Олжас Акчолаков</dc:creator>
  <cp:lastModifiedBy>Олжас Акчолаков</cp:lastModifiedBy>
  <cp:revision>10</cp:revision>
  <dcterms:created xsi:type="dcterms:W3CDTF">2019-12-12T22:12:01Z</dcterms:created>
  <dcterms:modified xsi:type="dcterms:W3CDTF">2019-12-13T05:32:08Z</dcterms:modified>
</cp:coreProperties>
</file>